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Century Gothic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hzpSB0tY1emU/Jfc09/bFNz43S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34A993-8130-482B-B48E-A3FC4DB6E677}">
  <a:tblStyle styleId="{5934A993-8130-482B-B48E-A3FC4DB6E6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enturyGothic-bold.fntdata"/><Relationship Id="rId21" Type="http://schemas.openxmlformats.org/officeDocument/2006/relationships/font" Target="fonts/CenturyGothic-regular.fntdata"/><Relationship Id="rId24" Type="http://schemas.openxmlformats.org/officeDocument/2006/relationships/font" Target="fonts/CenturyGothic-boldItalic.fntdata"/><Relationship Id="rId23" Type="http://schemas.openxmlformats.org/officeDocument/2006/relationships/font" Target="fonts/CenturyGothic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8b53931d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b8b53931d7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422bf358f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422bf358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96950d4b7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96950d4b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96950d4b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96950d4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Slaydı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azılı Panoramik Resim">
  <p:cSld name="Yazılı Panoramik Resim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/>
          <p:nvPr>
            <p:ph idx="2" type="pic"/>
          </p:nvPr>
        </p:nvSpPr>
        <p:spPr>
          <a:xfrm>
            <a:off x="19796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" name="Google Shape;71;p22"/>
          <p:cNvSpPr txBox="1"/>
          <p:nvPr>
            <p:ph idx="1" type="body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22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Resim Yazısı">
  <p:cSld name="Başlık ve Resim Yazısı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2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im Yazılı Alıntı">
  <p:cSld name="Resim Yazılı Alıntı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lang="tr-TR" sz="8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83" name="Google Shape;83;p2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lang="tr-TR" sz="8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84" name="Google Shape;84;p24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4"/>
          <p:cNvSpPr txBox="1"/>
          <p:nvPr>
            <p:ph idx="1" type="body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4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4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4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İsim Kartı">
  <p:cSld name="İsim Kartı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/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5"/>
          <p:cNvSpPr txBox="1"/>
          <p:nvPr>
            <p:ph idx="1" type="body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ıntı İsim Kartı">
  <p:cSld name="Alıntı İsim Kartı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lang="tr-TR" sz="8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8" name="Google Shape;98;p26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lang="tr-TR" sz="8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99" name="Google Shape;99;p26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1" type="body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2" type="body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ğru veya Yanlış">
  <p:cSld name="Doğru veya Yanlış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/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7"/>
          <p:cNvSpPr txBox="1"/>
          <p:nvPr>
            <p:ph idx="1" type="body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7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Dikey Metin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" type="body"/>
          </p:nvPr>
        </p:nvSpPr>
        <p:spPr>
          <a:xfrm rot="5400000">
            <a:off x="4532311" y="-723900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key Başlık ve Metin" type="vertTitleAndTx">
  <p:cSld name="VERTICAL_TITLE_AND_VERTICAL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1" type="body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9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9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İçerik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ölüm Üstbilgisi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İki İçerik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2" name="Google Shape;32;p16"/>
          <p:cNvSpPr txBox="1"/>
          <p:nvPr>
            <p:ph idx="2" type="body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3" name="Google Shape;33;p16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rşılaştırma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0" name="Google Shape;40;p17"/>
          <p:cNvSpPr txBox="1"/>
          <p:nvPr>
            <p:ph idx="3" type="body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7"/>
          <p:cNvSpPr txBox="1"/>
          <p:nvPr>
            <p:ph idx="4" type="body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alnızca Başlık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ş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İçerik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Resim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2.jpg"/><Relationship Id="rId5" Type="http://schemas.openxmlformats.org/officeDocument/2006/relationships/image" Target="../media/image2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jpg"/><Relationship Id="rId5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5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24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/>
          <p:nvPr>
            <p:ph type="ctrTitle"/>
          </p:nvPr>
        </p:nvSpPr>
        <p:spPr>
          <a:xfrm>
            <a:off x="5655625" y="246700"/>
            <a:ext cx="63630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600"/>
              <a:buFont typeface="Century Gothic"/>
              <a:buNone/>
            </a:pPr>
            <a:r>
              <a:rPr b="1" lang="tr-TR" sz="7000">
                <a:solidFill>
                  <a:srgbClr val="000000"/>
                </a:solidFill>
              </a:rPr>
              <a:t>CAMPUS KART</a:t>
            </a:r>
            <a:br>
              <a:rPr b="1" lang="tr-TR" sz="7000">
                <a:solidFill>
                  <a:srgbClr val="000000"/>
                </a:solidFill>
              </a:rPr>
            </a:br>
            <a:r>
              <a:rPr b="1" lang="tr-TR" sz="7000">
                <a:solidFill>
                  <a:srgbClr val="000000"/>
                </a:solidFill>
              </a:rPr>
              <a:t>RACING GAME</a:t>
            </a:r>
            <a:endParaRPr b="1" sz="7000">
              <a:solidFill>
                <a:srgbClr val="000000"/>
              </a:solidFill>
            </a:endParaRPr>
          </a:p>
        </p:txBody>
      </p:sp>
      <p:sp>
        <p:nvSpPr>
          <p:cNvPr id="129" name="Google Shape;129;p1"/>
          <p:cNvSpPr txBox="1"/>
          <p:nvPr>
            <p:ph idx="1" type="subTitle"/>
          </p:nvPr>
        </p:nvSpPr>
        <p:spPr>
          <a:xfrm>
            <a:off x="9354500" y="1283125"/>
            <a:ext cx="2758800" cy="29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i="1" lang="tr-TR">
                <a:solidFill>
                  <a:srgbClr val="000000"/>
                </a:solidFill>
              </a:rPr>
              <a:t>Team Members: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lang="tr-TR" sz="2000">
                <a:solidFill>
                  <a:srgbClr val="000000"/>
                </a:solidFill>
              </a:rPr>
              <a:t>Buğra DOĞAN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lang="tr-TR" sz="2000">
                <a:solidFill>
                  <a:srgbClr val="000000"/>
                </a:solidFill>
              </a:rPr>
              <a:t>Esra ŞAHİN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lang="tr-TR" sz="2000">
                <a:solidFill>
                  <a:srgbClr val="000000"/>
                </a:solidFill>
              </a:rPr>
              <a:t>Ozan ÇETİNER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lang="tr-TR" sz="2000">
                <a:solidFill>
                  <a:srgbClr val="000000"/>
                </a:solidFill>
              </a:rPr>
              <a:t>N. </a:t>
            </a:r>
            <a:r>
              <a:rPr b="1" lang="tr-TR" sz="2000">
                <a:solidFill>
                  <a:srgbClr val="000000"/>
                </a:solidFill>
              </a:rPr>
              <a:t>Cem ALTUNBULDUK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1020"/>
              </a:spcBef>
              <a:spcAft>
                <a:spcPts val="0"/>
              </a:spcAft>
              <a:buSzPts val="2100"/>
              <a:buNone/>
            </a:pPr>
            <a:r>
              <a:rPr b="1" i="1" lang="tr-TR">
                <a:solidFill>
                  <a:srgbClr val="000000"/>
                </a:solidFill>
              </a:rPr>
              <a:t>Advisor: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2200"/>
              <a:buNone/>
            </a:pPr>
            <a:r>
              <a:rPr b="1" lang="tr-TR" sz="2200">
                <a:solidFill>
                  <a:srgbClr val="000000"/>
                </a:solidFill>
              </a:rPr>
              <a:t>Murat SARAN</a:t>
            </a:r>
            <a:endParaRPr b="1" sz="2200">
              <a:solidFill>
                <a:srgbClr val="000000"/>
              </a:solidFill>
            </a:endParaRPr>
          </a:p>
        </p:txBody>
      </p:sp>
      <p:pic>
        <p:nvPicPr>
          <p:cNvPr id="130" name="Google Shape;13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4175" y="4798837"/>
            <a:ext cx="2060275" cy="20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31725" y="4799938"/>
            <a:ext cx="2060276" cy="2058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"/>
          <p:cNvSpPr txBox="1"/>
          <p:nvPr>
            <p:ph type="title"/>
          </p:nvPr>
        </p:nvSpPr>
        <p:spPr>
          <a:xfrm>
            <a:off x="1143000" y="394700"/>
            <a:ext cx="3456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tr-TR">
                <a:solidFill>
                  <a:srgbClr val="000000"/>
                </a:solidFill>
              </a:rPr>
              <a:t>METHODS USED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06" name="Google Shape;206;p8"/>
          <p:cNvSpPr txBox="1"/>
          <p:nvPr>
            <p:ph idx="1" type="body"/>
          </p:nvPr>
        </p:nvSpPr>
        <p:spPr>
          <a:xfrm>
            <a:off x="1261425" y="1150126"/>
            <a:ext cx="9906000" cy="48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FOR MOVEMENT</a:t>
            </a:r>
            <a:endParaRPr b="1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lang="tr-TR">
                <a:solidFill>
                  <a:srgbClr val="000000"/>
                </a:solidFill>
              </a:rPr>
              <a:t>RIGIDBODY</a:t>
            </a:r>
            <a:endParaRPr b="1">
              <a:solidFill>
                <a:srgbClr val="000000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b="1" lang="tr-TR">
                <a:solidFill>
                  <a:srgbClr val="000000"/>
                </a:solidFill>
              </a:rPr>
              <a:t>Some propertıes:</a:t>
            </a:r>
            <a:endParaRPr b="1">
              <a:solidFill>
                <a:srgbClr val="000000"/>
              </a:solidFill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angular Drag	</a:t>
            </a:r>
            <a:endParaRPr b="1">
              <a:solidFill>
                <a:srgbClr val="000000"/>
              </a:solidFill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angular Velocity	</a:t>
            </a:r>
            <a:endParaRPr b="1">
              <a:solidFill>
                <a:srgbClr val="000000"/>
              </a:solidFill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Center Of Mass	</a:t>
            </a:r>
            <a:endParaRPr b="1">
              <a:solidFill>
                <a:srgbClr val="000000"/>
              </a:solidFill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mass</a:t>
            </a:r>
            <a:endParaRPr b="1">
              <a:solidFill>
                <a:srgbClr val="000000"/>
              </a:solidFill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velocity</a:t>
            </a:r>
            <a:endParaRPr b="1">
              <a:solidFill>
                <a:srgbClr val="000000"/>
              </a:solidFill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...</a:t>
            </a:r>
            <a:endParaRPr b="1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lang="tr-TR">
                <a:solidFill>
                  <a:srgbClr val="000000"/>
                </a:solidFill>
              </a:rPr>
              <a:t>WHEEL COLLIDER </a:t>
            </a:r>
            <a:endParaRPr b="1">
              <a:solidFill>
                <a:srgbClr val="000000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b="1" lang="tr-TR">
                <a:solidFill>
                  <a:srgbClr val="000000"/>
                </a:solidFill>
              </a:rPr>
              <a:t>Some propertıes:</a:t>
            </a:r>
            <a:endParaRPr b="1" sz="1400">
              <a:solidFill>
                <a:srgbClr val="000000"/>
              </a:solidFill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 sz="1400">
                <a:solidFill>
                  <a:srgbClr val="000000"/>
                </a:solidFill>
              </a:rPr>
              <a:t>Mass	</a:t>
            </a:r>
            <a:endParaRPr b="1">
              <a:solidFill>
                <a:srgbClr val="000000"/>
              </a:solidFill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Radıus</a:t>
            </a:r>
            <a:endParaRPr b="1">
              <a:solidFill>
                <a:srgbClr val="000000"/>
              </a:solidFill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Suspensıon Dıstance</a:t>
            </a:r>
            <a:endParaRPr b="1">
              <a:solidFill>
                <a:srgbClr val="000000"/>
              </a:solidFill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Center</a:t>
            </a:r>
            <a:endParaRPr b="1">
              <a:solidFill>
                <a:srgbClr val="000000"/>
              </a:solidFill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...</a:t>
            </a:r>
            <a:endParaRPr b="1">
              <a:solidFill>
                <a:srgbClr val="000000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07" name="Google Shape;20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125" y="3393275"/>
            <a:ext cx="4192200" cy="33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8b53931d7_0_16"/>
          <p:cNvSpPr txBox="1"/>
          <p:nvPr>
            <p:ph type="title"/>
          </p:nvPr>
        </p:nvSpPr>
        <p:spPr>
          <a:xfrm>
            <a:off x="1143000" y="394700"/>
            <a:ext cx="3456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tr-TR">
                <a:solidFill>
                  <a:srgbClr val="000000"/>
                </a:solidFill>
              </a:rPr>
              <a:t>METHODS USED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13" name="Google Shape;213;gb8b53931d7_0_16"/>
          <p:cNvSpPr txBox="1"/>
          <p:nvPr>
            <p:ph idx="1" type="body"/>
          </p:nvPr>
        </p:nvSpPr>
        <p:spPr>
          <a:xfrm>
            <a:off x="1261425" y="1150126"/>
            <a:ext cx="9906000" cy="48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>
                <a:solidFill>
                  <a:srgbClr val="000000"/>
                </a:solidFill>
              </a:rPr>
              <a:t>FOR </a:t>
            </a:r>
            <a:r>
              <a:rPr b="1" lang="tr-TR">
                <a:solidFill>
                  <a:srgbClr val="000000"/>
                </a:solidFill>
              </a:rPr>
              <a:t>AI</a:t>
            </a:r>
            <a:endParaRPr b="1" sz="2000">
              <a:solidFill>
                <a:srgbClr val="000000"/>
              </a:solidFill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tr-TR">
                <a:solidFill>
                  <a:srgbClr val="000000"/>
                </a:solidFill>
              </a:rPr>
              <a:t>1 - </a:t>
            </a:r>
            <a:r>
              <a:rPr b="1" lang="tr-TR" sz="2000">
                <a:solidFill>
                  <a:srgbClr val="000000"/>
                </a:solidFill>
              </a:rPr>
              <a:t>NAVMESH (Unity AI System</a:t>
            </a:r>
            <a:r>
              <a:rPr b="1" lang="tr-TR">
                <a:solidFill>
                  <a:srgbClr val="000000"/>
                </a:solidFill>
              </a:rPr>
              <a:t>)</a:t>
            </a:r>
            <a:endParaRPr b="1" sz="2000">
              <a:solidFill>
                <a:srgbClr val="000000"/>
              </a:solidFill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tr-TR">
                <a:solidFill>
                  <a:srgbClr val="000000"/>
                </a:solidFill>
              </a:rPr>
              <a:t>2 - </a:t>
            </a:r>
            <a:r>
              <a:rPr b="1" lang="tr-TR" sz="2000">
                <a:solidFill>
                  <a:srgbClr val="000000"/>
                </a:solidFill>
              </a:rPr>
              <a:t>PATH FOLLOW</a:t>
            </a:r>
            <a:endParaRPr b="1"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14" name="Google Shape;214;gb8b53931d7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579550"/>
            <a:ext cx="6017101" cy="338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b8b53931d7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3300" y="2579550"/>
            <a:ext cx="6017099" cy="339038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b8b53931d7_0_16"/>
          <p:cNvSpPr txBox="1"/>
          <p:nvPr/>
        </p:nvSpPr>
        <p:spPr>
          <a:xfrm>
            <a:off x="246700" y="2743200"/>
            <a:ext cx="53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</a:t>
            </a:r>
            <a:endParaRPr b="1"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Google Shape;217;gb8b53931d7_0_16"/>
          <p:cNvSpPr txBox="1"/>
          <p:nvPr/>
        </p:nvSpPr>
        <p:spPr>
          <a:xfrm>
            <a:off x="11416850" y="5348250"/>
            <a:ext cx="53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b="1" lang="tr-TR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1"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"/>
          <p:cNvSpPr txBox="1"/>
          <p:nvPr>
            <p:ph type="title"/>
          </p:nvPr>
        </p:nvSpPr>
        <p:spPr>
          <a:xfrm>
            <a:off x="1082225" y="177625"/>
            <a:ext cx="44535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tr-TR">
                <a:solidFill>
                  <a:srgbClr val="000000"/>
                </a:solidFill>
              </a:rPr>
              <a:t>POTENTIAL RISKS</a:t>
            </a:r>
            <a:endParaRPr b="1">
              <a:solidFill>
                <a:srgbClr val="000000"/>
              </a:solidFill>
            </a:endParaRPr>
          </a:p>
        </p:txBody>
      </p:sp>
      <p:graphicFrame>
        <p:nvGraphicFramePr>
          <p:cNvPr id="223" name="Google Shape;223;p10"/>
          <p:cNvGraphicFramePr/>
          <p:nvPr/>
        </p:nvGraphicFramePr>
        <p:xfrm>
          <a:off x="1180900" y="10053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{5934A993-8130-482B-B48E-A3FC4DB6E677}</a:tableStyleId>
              </a:tblPr>
              <a:tblGrid>
                <a:gridCol w="4573675"/>
                <a:gridCol w="4573675"/>
              </a:tblGrid>
              <a:tr h="49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/>
                        <a:t>RISKS</a:t>
                      </a:r>
                      <a:endParaRPr b="1"/>
                    </a:p>
                  </a:txBody>
                  <a:tcPr marT="90000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/>
                        <a:t>SOLUTION</a:t>
                      </a:r>
                      <a:endParaRPr/>
                    </a:p>
                  </a:txBody>
                  <a:tcPr marT="90000" marB="91425" marR="91425" marL="91425"/>
                </a:tc>
              </a:tr>
              <a:tr h="49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/>
                        <a:t>PING</a:t>
                      </a:r>
                      <a:endParaRPr b="1"/>
                    </a:p>
                  </a:txBody>
                  <a:tcPr marT="90000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>
                          <a:highlight>
                            <a:srgbClr val="FFFFFF"/>
                          </a:highlight>
                        </a:rPr>
                        <a:t>DIFFERENT SERVERS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0000" marB="91425" marR="91425" marL="91425"/>
                </a:tc>
              </a:tr>
              <a:tr h="49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tr-TR"/>
                        <a:t>FPS</a:t>
                      </a:r>
                      <a:endParaRPr/>
                    </a:p>
                  </a:txBody>
                  <a:tcPr marT="90000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tr-TR"/>
                        <a:t>SETTINGS(RESOLUTION,TEXTURE QUALITY ETC.)</a:t>
                      </a:r>
                      <a:endParaRPr b="1"/>
                    </a:p>
                  </a:txBody>
                  <a:tcPr marT="90000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422bf358f_1_1"/>
          <p:cNvSpPr txBox="1"/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>
                <a:solidFill>
                  <a:srgbClr val="000000"/>
                </a:solidFill>
              </a:rPr>
              <a:t>PLANNING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29" name="Google Shape;229;gb422bf358f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225" y="2638425"/>
            <a:ext cx="54102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"/>
          <p:cNvSpPr txBox="1"/>
          <p:nvPr>
            <p:ph type="title"/>
          </p:nvPr>
        </p:nvSpPr>
        <p:spPr>
          <a:xfrm>
            <a:off x="1067881" y="377536"/>
            <a:ext cx="10053060" cy="841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tr-TR">
                <a:solidFill>
                  <a:srgbClr val="000000"/>
                </a:solidFill>
              </a:rPr>
              <a:t>PROJECT WORK PLAN        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35" name="Google Shape;235;p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1898" y="1395847"/>
            <a:ext cx="9552031" cy="423602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9"/>
          <p:cNvSpPr txBox="1"/>
          <p:nvPr/>
        </p:nvSpPr>
        <p:spPr>
          <a:xfrm flipH="1">
            <a:off x="4312918" y="5924097"/>
            <a:ext cx="53852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tr-T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Gantt Chart of CENG407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 txBox="1"/>
          <p:nvPr>
            <p:ph type="title"/>
          </p:nvPr>
        </p:nvSpPr>
        <p:spPr>
          <a:xfrm>
            <a:off x="1143000" y="265660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tr-TR" sz="4900">
                <a:solidFill>
                  <a:srgbClr val="000000"/>
                </a:solidFill>
              </a:rPr>
              <a:t>THANK YOU.</a:t>
            </a:r>
            <a:endParaRPr b="1" sz="4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tr-TR">
                <a:solidFill>
                  <a:srgbClr val="000000"/>
                </a:solidFill>
              </a:rPr>
              <a:t>CONTENTS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7" name="Google Shape;137;p2"/>
          <p:cNvSpPr txBox="1"/>
          <p:nvPr>
            <p:ph idx="1" type="body"/>
          </p:nvPr>
        </p:nvSpPr>
        <p:spPr>
          <a:xfrm>
            <a:off x="1141425" y="2667000"/>
            <a:ext cx="99060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o</a:t>
            </a:r>
            <a:r>
              <a:rPr b="1" lang="tr-TR">
                <a:solidFill>
                  <a:srgbClr val="000000"/>
                </a:solidFill>
              </a:rPr>
              <a:t>bjectives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defınıtıons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sımılar projects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cross-platform consıderatıons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game launchıng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technologıes used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modellıng envıronment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methods used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potentıal rısks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plannıng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project work plan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>
                <a:solidFill>
                  <a:srgbClr val="000000"/>
                </a:solidFill>
              </a:rPr>
              <a:t>Objectives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3" name="Google Shape;143;p3"/>
          <p:cNvSpPr txBox="1"/>
          <p:nvPr>
            <p:ph idx="1" type="body"/>
          </p:nvPr>
        </p:nvSpPr>
        <p:spPr>
          <a:xfrm>
            <a:off x="1141413" y="19663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b="1" lang="tr-TR" sz="29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CROSS-PLATFORM RACING GAME</a:t>
            </a:r>
            <a:endParaRPr b="1" sz="29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b="1" lang="tr-TR" sz="29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 PLAYER MODE</a:t>
            </a:r>
            <a:endParaRPr b="1" sz="29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b="1" lang="tr-TR" sz="29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MULTIPLAYER MODE</a:t>
            </a:r>
            <a:endParaRPr b="1" sz="29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b="1" lang="tr-TR" sz="29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 CUSTOMIZATION </a:t>
            </a:r>
            <a:endParaRPr b="1" sz="29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tr-TR">
                <a:solidFill>
                  <a:srgbClr val="000000"/>
                </a:solidFill>
              </a:rPr>
              <a:t>DEFINITIONS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9" name="Google Shape;149;p4"/>
          <p:cNvSpPr txBox="1"/>
          <p:nvPr>
            <p:ph idx="1" type="body"/>
          </p:nvPr>
        </p:nvSpPr>
        <p:spPr>
          <a:xfrm>
            <a:off x="1047075" y="2242525"/>
            <a:ext cx="9906000" cy="3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12700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tr-TR">
                <a:solidFill>
                  <a:srgbClr val="000000"/>
                </a:solidFill>
              </a:rPr>
              <a:t>NON PLAYABLE CHARACTERS (NPC)</a:t>
            </a:r>
            <a:endParaRPr b="1">
              <a:solidFill>
                <a:srgbClr val="000000"/>
              </a:solidFill>
            </a:endParaRPr>
          </a:p>
          <a:p>
            <a:pPr indent="-158750" lvl="0" marL="28575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tr-TR">
                <a:solidFill>
                  <a:srgbClr val="000000"/>
                </a:solidFill>
              </a:rPr>
              <a:t>GAME ENGINE</a:t>
            </a:r>
            <a:endParaRPr b="1">
              <a:solidFill>
                <a:srgbClr val="000000"/>
              </a:solidFill>
            </a:endParaRPr>
          </a:p>
          <a:p>
            <a:pPr indent="-158750" lvl="0" marL="28575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tr-TR">
                <a:solidFill>
                  <a:srgbClr val="000000"/>
                </a:solidFill>
              </a:rPr>
              <a:t>CROSS PLATFORM GAMES</a:t>
            </a:r>
            <a:endParaRPr b="1">
              <a:solidFill>
                <a:srgbClr val="000000"/>
              </a:solidFill>
            </a:endParaRPr>
          </a:p>
          <a:p>
            <a:pPr indent="-158750" lvl="0" marL="28575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tr-TR">
                <a:solidFill>
                  <a:srgbClr val="000000"/>
                </a:solidFill>
              </a:rPr>
              <a:t>PHOTON UNITY NETWORKING (PUN)</a:t>
            </a:r>
            <a:endParaRPr b="1">
              <a:solidFill>
                <a:srgbClr val="000000"/>
              </a:solidFill>
            </a:endParaRPr>
          </a:p>
          <a:p>
            <a:pPr indent="-158750" lvl="0" marL="28575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 txBox="1"/>
          <p:nvPr>
            <p:ph type="title"/>
          </p:nvPr>
        </p:nvSpPr>
        <p:spPr>
          <a:xfrm>
            <a:off x="1143000" y="28000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tr-TR">
                <a:solidFill>
                  <a:srgbClr val="000000"/>
                </a:solidFill>
              </a:rPr>
              <a:t>SIMILAR PROJECTS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55" name="Google Shape;155;p5"/>
          <p:cNvSpPr txBox="1"/>
          <p:nvPr>
            <p:ph idx="1" type="body"/>
          </p:nvPr>
        </p:nvSpPr>
        <p:spPr>
          <a:xfrm>
            <a:off x="1084401" y="4488600"/>
            <a:ext cx="107352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58750" lvl="0" marL="28575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tr-TR">
                <a:solidFill>
                  <a:srgbClr val="000000"/>
                </a:solidFill>
              </a:rPr>
              <a:t>Touring karts(2019, Ivanovıc games)             Kartrider: Drift(2020, nexon korea)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56" name="Google Shape;15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75" y="1669588"/>
            <a:ext cx="4423075" cy="248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3650" y="1669577"/>
            <a:ext cx="4423074" cy="248798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 txBox="1"/>
          <p:nvPr/>
        </p:nvSpPr>
        <p:spPr>
          <a:xfrm>
            <a:off x="1268925" y="5232625"/>
            <a:ext cx="363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b="1" lang="tr-TR">
                <a:latin typeface="Century Gothic"/>
                <a:ea typeface="Century Gothic"/>
                <a:cs typeface="Century Gothic"/>
                <a:sym typeface="Century Gothic"/>
              </a:rPr>
              <a:t>Windows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b="1" lang="tr-TR">
                <a:latin typeface="Century Gothic"/>
                <a:ea typeface="Century Gothic"/>
                <a:cs typeface="Century Gothic"/>
                <a:sym typeface="Century Gothic"/>
              </a:rPr>
              <a:t>iOS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b="1" lang="tr-TR">
                <a:latin typeface="Century Gothic"/>
                <a:ea typeface="Century Gothic"/>
                <a:cs typeface="Century Gothic"/>
                <a:sym typeface="Century Gothic"/>
              </a:rPr>
              <a:t>Android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b="1" lang="tr-TR">
                <a:latin typeface="Century Gothic"/>
                <a:ea typeface="Century Gothic"/>
                <a:cs typeface="Century Gothic"/>
                <a:sym typeface="Century Gothic"/>
              </a:rPr>
              <a:t>PS4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b="1" lang="tr-TR">
                <a:latin typeface="Century Gothic"/>
                <a:ea typeface="Century Gothic"/>
                <a:cs typeface="Century Gothic"/>
                <a:sym typeface="Century Gothic"/>
              </a:rPr>
              <a:t>Switch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" name="Google Shape;159;p5"/>
          <p:cNvSpPr txBox="1"/>
          <p:nvPr/>
        </p:nvSpPr>
        <p:spPr>
          <a:xfrm>
            <a:off x="6520875" y="5232625"/>
            <a:ext cx="3635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b="1" lang="tr-TR">
                <a:latin typeface="Century Gothic"/>
                <a:ea typeface="Century Gothic"/>
                <a:cs typeface="Century Gothic"/>
                <a:sym typeface="Century Gothic"/>
              </a:rPr>
              <a:t>Windows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b="1" lang="tr-TR">
                <a:latin typeface="Century Gothic"/>
                <a:ea typeface="Century Gothic"/>
                <a:cs typeface="Century Gothic"/>
                <a:sym typeface="Century Gothic"/>
              </a:rPr>
              <a:t>Xbox One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b="1" lang="tr-TR">
                <a:latin typeface="Century Gothic"/>
                <a:ea typeface="Century Gothic"/>
                <a:cs typeface="Century Gothic"/>
                <a:sym typeface="Century Gothic"/>
              </a:rPr>
              <a:t>Android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96950d4b7_0_13"/>
          <p:cNvSpPr txBox="1"/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>
                <a:solidFill>
                  <a:srgbClr val="000000"/>
                </a:solidFill>
              </a:rPr>
              <a:t>CROSS-PLATFORM CONSIDERATIONS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65" name="Google Shape;165;g796950d4b7_0_13"/>
          <p:cNvSpPr txBox="1"/>
          <p:nvPr>
            <p:ph idx="1" type="body"/>
          </p:nvPr>
        </p:nvSpPr>
        <p:spPr>
          <a:xfrm>
            <a:off x="570300" y="2667000"/>
            <a:ext cx="104772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Keyboard and joypad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tr-TR">
                <a:solidFill>
                  <a:srgbClr val="000000"/>
                </a:solidFill>
              </a:rPr>
              <a:t>Memory, storage and cpu performance</a:t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66" name="Google Shape;166;g796950d4b7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438" y="1885950"/>
            <a:ext cx="5686425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96950d4b7_0_0"/>
          <p:cNvSpPr txBox="1"/>
          <p:nvPr>
            <p:ph type="title"/>
          </p:nvPr>
        </p:nvSpPr>
        <p:spPr>
          <a:xfrm>
            <a:off x="941800" y="338700"/>
            <a:ext cx="10164900" cy="166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>
                <a:highlight>
                  <a:srgbClr val="000000"/>
                </a:highlight>
              </a:rPr>
              <a:t>GAME LAUNCHING</a:t>
            </a:r>
            <a:endParaRPr b="1">
              <a:highlight>
                <a:srgbClr val="000000"/>
              </a:highlight>
            </a:endParaRPr>
          </a:p>
        </p:txBody>
      </p:sp>
      <p:sp>
        <p:nvSpPr>
          <p:cNvPr id="172" name="Google Shape;172;g796950d4b7_0_0"/>
          <p:cNvSpPr txBox="1"/>
          <p:nvPr>
            <p:ph idx="1" type="body"/>
          </p:nvPr>
        </p:nvSpPr>
        <p:spPr>
          <a:xfrm>
            <a:off x="6572850" y="1411525"/>
            <a:ext cx="3906600" cy="249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1" lang="tr-TR" sz="21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source code</a:t>
            </a:r>
            <a:endParaRPr b="1" sz="21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1" lang="tr-TR" sz="21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Setup file accessible on github and website</a:t>
            </a:r>
            <a:endParaRPr b="1" sz="21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b="1" lang="tr-TR">
                <a:solidFill>
                  <a:srgbClr val="000000"/>
                </a:solidFill>
              </a:rPr>
              <a:t>               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73" name="Google Shape;173;g796950d4b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975" y="4120525"/>
            <a:ext cx="5581651" cy="21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796950d4b7_0_0"/>
          <p:cNvSpPr txBox="1"/>
          <p:nvPr>
            <p:ph idx="1" type="body"/>
          </p:nvPr>
        </p:nvSpPr>
        <p:spPr>
          <a:xfrm>
            <a:off x="6653975" y="3906625"/>
            <a:ext cx="5132700" cy="249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1" lang="tr-TR" sz="21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Payment information</a:t>
            </a:r>
            <a:endParaRPr b="1" sz="21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1" lang="tr-TR" sz="21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Tax information</a:t>
            </a:r>
            <a:endParaRPr b="1" sz="21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1" lang="tr-TR" sz="21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shipping fee</a:t>
            </a:r>
            <a:endParaRPr b="1" sz="21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1" lang="tr-TR" sz="21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Unity Configuration</a:t>
            </a:r>
            <a:endParaRPr b="1" sz="21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b="1" lang="tr-TR">
                <a:solidFill>
                  <a:srgbClr val="000000"/>
                </a:solidFill>
              </a:rPr>
              <a:t>               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75" name="Google Shape;175;g796950d4b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975" y="1553700"/>
            <a:ext cx="5581650" cy="24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tr-TR">
                <a:solidFill>
                  <a:srgbClr val="000000"/>
                </a:solidFill>
              </a:rPr>
              <a:t>TECHNOLOGIES USED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81" name="Google Shape;181;p6"/>
          <p:cNvSpPr txBox="1"/>
          <p:nvPr>
            <p:ph idx="1" type="body"/>
          </p:nvPr>
        </p:nvSpPr>
        <p:spPr>
          <a:xfrm>
            <a:off x="1141413" y="1787236"/>
            <a:ext cx="10133011" cy="3823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98450" lvl="0" marL="28575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tr-TR">
                <a:solidFill>
                  <a:srgbClr val="000000"/>
                </a:solidFill>
              </a:rPr>
              <a:t>Unity 3D</a:t>
            </a:r>
            <a:endParaRPr b="1">
              <a:solidFill>
                <a:srgbClr val="000000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tr-TR">
                <a:solidFill>
                  <a:srgbClr val="000000"/>
                </a:solidFill>
              </a:rPr>
              <a:t>Visual Studio</a:t>
            </a:r>
            <a:endParaRPr b="1">
              <a:solidFill>
                <a:srgbClr val="000000"/>
              </a:solidFill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tr-TR">
                <a:solidFill>
                  <a:srgbClr val="000000"/>
                </a:solidFill>
              </a:rPr>
              <a:t>3Ds Max</a:t>
            </a:r>
            <a:endParaRPr b="1">
              <a:solidFill>
                <a:srgbClr val="000000"/>
              </a:solidFill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tr-TR">
                <a:solidFill>
                  <a:srgbClr val="000000"/>
                </a:solidFill>
              </a:rPr>
              <a:t>Blender</a:t>
            </a:r>
            <a:endParaRPr b="1">
              <a:solidFill>
                <a:srgbClr val="000000"/>
              </a:solidFill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tr-TR">
                <a:solidFill>
                  <a:srgbClr val="000000"/>
                </a:solidFill>
              </a:rPr>
              <a:t>Adobe Photoshop</a:t>
            </a:r>
            <a:endParaRPr b="1">
              <a:solidFill>
                <a:srgbClr val="000000"/>
              </a:solidFill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tr-TR">
                <a:solidFill>
                  <a:srgbClr val="000000"/>
                </a:solidFill>
              </a:rPr>
              <a:t>Adobe Illustrator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descr="Microsoft Visual Studio - Vikipedi" id="182" name="Google Shape;18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7858" y="483033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lih karakum" id="183" name="Google Shape;18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05301" y="483033"/>
            <a:ext cx="2031566" cy="20315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ds Max Logo Vector (.EPS) Free Download" id="184" name="Google Shape;18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7452" y="2641167"/>
            <a:ext cx="1460968" cy="1833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Blender logo no text.svg - Wikimedia Commons" id="185" name="Google Shape;185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05301" y="2641167"/>
            <a:ext cx="2340335" cy="191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61335" y="5231227"/>
            <a:ext cx="1172152" cy="112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08396" y="5168178"/>
            <a:ext cx="1230024" cy="1186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"/>
          <p:cNvSpPr txBox="1"/>
          <p:nvPr>
            <p:ph type="title"/>
          </p:nvPr>
        </p:nvSpPr>
        <p:spPr>
          <a:xfrm>
            <a:off x="2289300" y="296025"/>
            <a:ext cx="64632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tr-TR">
                <a:solidFill>
                  <a:srgbClr val="000000"/>
                </a:solidFill>
              </a:rPr>
              <a:t>MODELLING ENVIRONMENT</a:t>
            </a:r>
            <a:br>
              <a:rPr b="1" lang="tr-TR">
                <a:solidFill>
                  <a:srgbClr val="000000"/>
                </a:solidFill>
              </a:rPr>
            </a:br>
            <a:endParaRPr b="1">
              <a:solidFill>
                <a:srgbClr val="000000"/>
              </a:solidFill>
            </a:endParaRPr>
          </a:p>
        </p:txBody>
      </p:sp>
      <p:pic>
        <p:nvPicPr>
          <p:cNvPr id="193" name="Google Shape;193;p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0826" y="833252"/>
            <a:ext cx="4299000" cy="28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7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005" y="3891622"/>
            <a:ext cx="3506700" cy="21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000" y="833250"/>
            <a:ext cx="5114624" cy="287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3500" y="3891625"/>
            <a:ext cx="4729676" cy="263087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 txBox="1"/>
          <p:nvPr/>
        </p:nvSpPr>
        <p:spPr>
          <a:xfrm>
            <a:off x="324000" y="833250"/>
            <a:ext cx="50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7"/>
          <p:cNvSpPr txBox="1"/>
          <p:nvPr/>
        </p:nvSpPr>
        <p:spPr>
          <a:xfrm>
            <a:off x="9506425" y="3248550"/>
            <a:ext cx="50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b="1" lang="tr-TR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7"/>
          <p:cNvSpPr txBox="1"/>
          <p:nvPr/>
        </p:nvSpPr>
        <p:spPr>
          <a:xfrm>
            <a:off x="3327300" y="3891625"/>
            <a:ext cx="50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b="1" lang="tr-TR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7"/>
          <p:cNvSpPr txBox="1"/>
          <p:nvPr/>
        </p:nvSpPr>
        <p:spPr>
          <a:xfrm>
            <a:off x="8179775" y="3891625"/>
            <a:ext cx="50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r>
              <a:rPr b="1" lang="tr-TR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ğ Gözü">
  <a:themeElements>
    <a:clrScheme name="Kayan Yazı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2021-01-23T12:24:37Z</dcterms:created>
  <dc:creator>Hilal</dc:creator>
</cp:coreProperties>
</file>